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7EB70-A613-47B4-8F28-2CEC98714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00" y="1537242"/>
            <a:ext cx="10572000" cy="2971051"/>
          </a:xfrm>
        </p:spPr>
        <p:txBody>
          <a:bodyPr/>
          <a:lstStyle/>
          <a:p>
            <a:r>
              <a:rPr lang="zh-CN" altLang="en-US" dirty="0"/>
              <a:t>北理</a:t>
            </a:r>
            <a:r>
              <a:rPr lang="en-US" altLang="zh-CN" dirty="0"/>
              <a:t>Android</a:t>
            </a:r>
            <a:r>
              <a:rPr lang="zh-CN" altLang="en-US" dirty="0"/>
              <a:t>课程</a:t>
            </a:r>
            <a:br>
              <a:rPr lang="en-US" altLang="zh-CN" dirty="0"/>
            </a:br>
            <a:r>
              <a:rPr lang="zh-CN" altLang="en-US" dirty="0"/>
              <a:t>大作业答辩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4388E0-9DFC-4A8B-AA03-0EE0DAA01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794845" y="5447900"/>
            <a:ext cx="10572000" cy="794638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王昊   吴杰</a:t>
            </a:r>
            <a:endParaRPr lang="en-US" altLang="zh-CN" dirty="0"/>
          </a:p>
          <a:p>
            <a:pPr algn="ctr"/>
            <a:r>
              <a:rPr lang="en-US" altLang="zh-CN" dirty="0"/>
              <a:t>2019.1.29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181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09068-599A-4C8B-9918-91BA23A1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瀑布流的优化处理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1B42A5-C5CC-492E-9BB0-7B7997F617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1224" y="1966248"/>
            <a:ext cx="10334138" cy="2210258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A364FF-CB4E-45E5-98A5-ADD270A53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7876" y="3071377"/>
            <a:ext cx="6579016" cy="363876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将每个</a:t>
            </a:r>
            <a:r>
              <a:rPr lang="en-US" altLang="zh-CN" sz="2800" dirty="0" err="1"/>
              <a:t>viewHolder</a:t>
            </a:r>
            <a:r>
              <a:rPr lang="zh-CN" altLang="en-US" sz="2800" dirty="0"/>
              <a:t>的宽固定 </a:t>
            </a:r>
            <a:endParaRPr lang="en-US" altLang="zh-CN" sz="2800" dirty="0"/>
          </a:p>
          <a:p>
            <a:r>
              <a:rPr lang="zh-CN" altLang="en-US" sz="2800" dirty="0"/>
              <a:t>长度随机</a:t>
            </a:r>
          </a:p>
        </p:txBody>
      </p:sp>
    </p:spTree>
    <p:extLst>
      <p:ext uri="{BB962C8B-B14F-4D97-AF65-F5344CB8AC3E}">
        <p14:creationId xmlns:p14="http://schemas.microsoft.com/office/powerpoint/2010/main" val="468726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3FF88-FBF4-45FC-84E5-84B13FAA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MediaRecorder</a:t>
            </a:r>
            <a:r>
              <a:rPr lang="zh-CN" altLang="en-US" dirty="0"/>
              <a:t>异常结束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B582D5-8B97-46F8-90D0-3A334E0F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26" y="4513629"/>
            <a:ext cx="5189857" cy="576262"/>
          </a:xfrm>
        </p:spPr>
        <p:txBody>
          <a:bodyPr/>
          <a:lstStyle/>
          <a:p>
            <a:r>
              <a:rPr lang="zh-CN" altLang="en-US" sz="2800" dirty="0"/>
              <a:t>添加特判，防止异常调用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E5059AA-E028-4C3A-9B6B-E7CA3DF9CB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526" y="2218396"/>
            <a:ext cx="9542951" cy="19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3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CD90D-FB02-47A7-97E0-042FD747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视频无法正常获取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FBCC7C-C5BC-45EC-B804-E466B0FFF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F3ADD1-11D3-4526-9BC2-BC5C1A832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042" y="3308836"/>
            <a:ext cx="5189856" cy="310991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由于某些奇奇怪怪的原因</a:t>
            </a:r>
            <a:endParaRPr lang="en-US" altLang="zh-CN" sz="2400" dirty="0"/>
          </a:p>
          <a:p>
            <a:r>
              <a:rPr lang="zh-CN" altLang="en-US" sz="2400" dirty="0"/>
              <a:t>相机返回的</a:t>
            </a:r>
            <a:r>
              <a:rPr lang="en-US" altLang="zh-CN" sz="2400" dirty="0"/>
              <a:t>path</a:t>
            </a:r>
            <a:r>
              <a:rPr lang="zh-CN" altLang="en-US" sz="2400" dirty="0"/>
              <a:t>无法正常解析</a:t>
            </a:r>
            <a:endParaRPr lang="en-US" altLang="zh-CN" sz="2400" dirty="0"/>
          </a:p>
          <a:p>
            <a:r>
              <a:rPr lang="zh-CN" altLang="en-US" sz="2400" dirty="0"/>
              <a:t>添加了“</a:t>
            </a:r>
            <a:r>
              <a:rPr lang="en-US" altLang="zh-CN" sz="2400" dirty="0"/>
              <a:t>file://</a:t>
            </a:r>
            <a:r>
              <a:rPr lang="zh-CN" altLang="en-US" sz="2400" dirty="0"/>
              <a:t>”后解决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4A4AD1-3586-450C-8CE0-926ED0975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D38DA0-E1F4-46F5-9B74-68A028143E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80F44A-B3FF-4DBA-8110-02F74CB4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4" y="1889119"/>
            <a:ext cx="10892121" cy="11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5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D84B9-A08B-431B-8C21-7681EC96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8000" dirty="0"/>
              <a:t>谢谢观看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9581E6-6667-48A1-8489-37D0015E2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33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05A6B-CDC9-4937-A291-9446F778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一、基本功能演示</a:t>
            </a:r>
          </a:p>
        </p:txBody>
      </p:sp>
    </p:spTree>
    <p:extLst>
      <p:ext uri="{BB962C8B-B14F-4D97-AF65-F5344CB8AC3E}">
        <p14:creationId xmlns:p14="http://schemas.microsoft.com/office/powerpoint/2010/main" val="9371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0D3E4-AC6B-4EFD-89F2-97676879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视频信息流列表展示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4DE6A6-B042-400F-8830-65BFE3D45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AB7DBC-C0C7-4828-8FC9-D0EFCA105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728" y="2359407"/>
            <a:ext cx="4852988" cy="351636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下拉刷新 </a:t>
            </a:r>
            <a:endParaRPr lang="en-US" altLang="zh-CN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SmartRefreshLayout</a:t>
            </a:r>
            <a:endParaRPr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瀑布流</a:t>
            </a:r>
            <a:endParaRPr lang="en-US" altLang="zh-CN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StaggeredGridLayoutManager</a:t>
            </a:r>
            <a:endParaRPr lang="zh-CN" altLang="en-US" sz="2000" dirty="0"/>
          </a:p>
        </p:txBody>
      </p:sp>
      <p:pic>
        <p:nvPicPr>
          <p:cNvPr id="8" name="瀑布流">
            <a:hlinkClick r:id="" action="ppaction://media"/>
            <a:extLst>
              <a:ext uri="{FF2B5EF4-FFF2-40B4-BE49-F238E27FC236}">
                <a16:creationId xmlns:a16="http://schemas.microsoft.com/office/drawing/2014/main" id="{30474A99-180E-4D0A-AEE1-1C3D7E784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094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BB238-5D75-491F-8262-2C54B3D0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视频播放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BF1D51-F135-4397-A1CC-6478675485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C75F72-DE0E-4DCD-8784-2416825BE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400" dirty="0"/>
              <a:t>播放器</a:t>
            </a:r>
            <a:endParaRPr lang="en-US" altLang="zh-CN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800" dirty="0" err="1"/>
              <a:t>MediaPlayer</a:t>
            </a:r>
            <a:endParaRPr lang="en-US" altLang="zh-C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双击点赞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加载视频信息</a:t>
            </a:r>
          </a:p>
        </p:txBody>
      </p:sp>
      <p:pic>
        <p:nvPicPr>
          <p:cNvPr id="6" name="视频播放">
            <a:hlinkClick r:id="" action="ppaction://media"/>
            <a:extLst>
              <a:ext uri="{FF2B5EF4-FFF2-40B4-BE49-F238E27FC236}">
                <a16:creationId xmlns:a16="http://schemas.microsoft.com/office/drawing/2014/main" id="{60447D25-B939-493D-BA3B-D1B2B7059D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5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CD092-F7D7-4C0F-89CB-B6E7D471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视频拍摄录制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3320B1-81BA-4B2F-AF71-BA7AF63296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2F6538-1DE3-48DF-9C2F-EEDF93CA9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844" y="2476569"/>
            <a:ext cx="4852988" cy="35163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预览摄像头录制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前后摄像头切换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长按录制 短按拍照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10S</a:t>
            </a:r>
            <a:r>
              <a:rPr lang="zh-CN" altLang="en-US" sz="2400" dirty="0"/>
              <a:t>自动停止录制</a:t>
            </a:r>
          </a:p>
        </p:txBody>
      </p:sp>
      <p:pic>
        <p:nvPicPr>
          <p:cNvPr id="5" name="视频录制">
            <a:hlinkClick r:id="" action="ppaction://media"/>
            <a:extLst>
              <a:ext uri="{FF2B5EF4-FFF2-40B4-BE49-F238E27FC236}">
                <a16:creationId xmlns:a16="http://schemas.microsoft.com/office/drawing/2014/main" id="{D40E8732-E6B8-4968-B340-6295FAE51E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2506" y="-1259115"/>
            <a:ext cx="5160394" cy="917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0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B63E4-F1D5-4F55-92FE-1F04C1DF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视频上传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4FB096-A144-4470-96B0-44171EF7AF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B05EBA-5DB7-4213-82A0-55126ADA9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728" y="2376993"/>
            <a:ext cx="4852988" cy="3516365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视频预览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自动截取第一帧生成封面图</a:t>
            </a:r>
            <a:endParaRPr lang="en-US" altLang="zh-CN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2800" dirty="0"/>
              <a:t>上传等待动画</a:t>
            </a:r>
          </a:p>
        </p:txBody>
      </p:sp>
      <p:pic>
        <p:nvPicPr>
          <p:cNvPr id="6" name="视频上传">
            <a:hlinkClick r:id="" action="ppaction://media"/>
            <a:extLst>
              <a:ext uri="{FF2B5EF4-FFF2-40B4-BE49-F238E27FC236}">
                <a16:creationId xmlns:a16="http://schemas.microsoft.com/office/drawing/2014/main" id="{4692CB91-9A54-49F1-9719-FDD1E330B7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1776" y="-1611199"/>
            <a:ext cx="5670224" cy="100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D4037-3871-4096-9B41-CB6EC7DC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二、应用特色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DA64FD-71DA-4C0B-BAA7-8960ABBD3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56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FFBC9-F885-4C64-88EB-B953C091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应用特色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FCFBE5-A260-4E31-8BFD-E4AC778750CB}"/>
              </a:ext>
            </a:extLst>
          </p:cNvPr>
          <p:cNvSpPr txBox="1"/>
          <p:nvPr/>
        </p:nvSpPr>
        <p:spPr>
          <a:xfrm>
            <a:off x="747346" y="2620108"/>
            <a:ext cx="76493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平滑的切换动画效果</a:t>
            </a:r>
            <a:br>
              <a:rPr lang="en-US" altLang="zh-CN" sz="3600" dirty="0"/>
            </a:br>
            <a:r>
              <a:rPr lang="zh-CN" altLang="en-US" sz="3600" dirty="0"/>
              <a:t>双击点赞</a:t>
            </a:r>
            <a:br>
              <a:rPr lang="en-US" altLang="zh-CN" sz="3600" dirty="0"/>
            </a:br>
            <a:r>
              <a:rPr lang="zh-CN" altLang="en-US" sz="3600" dirty="0"/>
              <a:t>录制按钮自定义</a:t>
            </a:r>
            <a:br>
              <a:rPr lang="en-US" altLang="zh-CN" sz="3600" dirty="0"/>
            </a:br>
            <a:r>
              <a:rPr lang="zh-CN" altLang="en-US" sz="3600" dirty="0"/>
              <a:t>上传反馈动画</a:t>
            </a:r>
            <a:br>
              <a:rPr lang="en-US" altLang="zh-CN" sz="3600" dirty="0"/>
            </a:br>
            <a:r>
              <a:rPr lang="zh-CN" altLang="en-US" sz="3600" dirty="0"/>
              <a:t>下拉刷新</a:t>
            </a:r>
          </a:p>
        </p:txBody>
      </p:sp>
    </p:spTree>
    <p:extLst>
      <p:ext uri="{BB962C8B-B14F-4D97-AF65-F5344CB8AC3E}">
        <p14:creationId xmlns:p14="http://schemas.microsoft.com/office/powerpoint/2010/main" val="947604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FE4B2-2D6D-492E-A294-8F680953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三、解决困难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2390B9-8D2C-40E2-86D6-D5D72FD24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746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249</TotalTime>
  <Words>133</Words>
  <Application>Microsoft Office PowerPoint</Application>
  <PresentationFormat>宽屏</PresentationFormat>
  <Paragraphs>37</Paragraphs>
  <Slides>13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2</vt:lpstr>
      <vt:lpstr>引用</vt:lpstr>
      <vt:lpstr>北理Android课程 大作业答辩</vt:lpstr>
      <vt:lpstr>一、基本功能演示</vt:lpstr>
      <vt:lpstr>视频信息流列表展示</vt:lpstr>
      <vt:lpstr>视频播放</vt:lpstr>
      <vt:lpstr>视频拍摄录制</vt:lpstr>
      <vt:lpstr>视频上传</vt:lpstr>
      <vt:lpstr>二、应用特色</vt:lpstr>
      <vt:lpstr>应用特色</vt:lpstr>
      <vt:lpstr>三、解决困难</vt:lpstr>
      <vt:lpstr>瀑布流的优化处理</vt:lpstr>
      <vt:lpstr>MediaRecorder异常结束</vt:lpstr>
      <vt:lpstr>视频无法正常获取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北理Android课程 大作业答辩</dc:title>
  <dc:creator>Harry</dc:creator>
  <cp:lastModifiedBy> </cp:lastModifiedBy>
  <cp:revision>11</cp:revision>
  <dcterms:created xsi:type="dcterms:W3CDTF">2019-01-28T11:57:28Z</dcterms:created>
  <dcterms:modified xsi:type="dcterms:W3CDTF">2019-01-29T03:02:57Z</dcterms:modified>
</cp:coreProperties>
</file>